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68" r:id="rId5"/>
    <p:sldId id="260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4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90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C875-B7E8-4FAE-B830-047E892F4A5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CC5B-654B-495B-AD77-E6C5315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2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</a:t>
            </a:r>
            <a:r>
              <a:rPr lang="en-US"/>
              <a:t>OF FORENSIC MEDICINE AND TOXICOLOGY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332756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9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8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19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0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55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46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665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</TotalTime>
  <Words>14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DEPARTMENT OF FORENSIC MEDICINE AND TOXICOLOGY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FMT</dc:title>
  <dc:creator>CMPHM</dc:creator>
  <cp:lastModifiedBy>Sumit Goel</cp:lastModifiedBy>
  <cp:revision>2</cp:revision>
  <dcterms:created xsi:type="dcterms:W3CDTF">2023-07-27T09:56:40Z</dcterms:created>
  <dcterms:modified xsi:type="dcterms:W3CDTF">2023-11-26T05:37:42Z</dcterms:modified>
</cp:coreProperties>
</file>